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77" r:id="rId4"/>
    <p:sldId id="283" r:id="rId5"/>
    <p:sldId id="279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77DF8D-1B49-4892-9EB4-4ABC47C3C6F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71EC85-3CFF-41C9-9A6C-0E06DA3DB7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835623"/>
          </a:xfrm>
        </p:spPr>
        <p:txBody>
          <a:bodyPr/>
          <a:lstStyle/>
          <a:p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О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проведении проверки информационно-разъяснительной работы в образовательных организациях при подготовке к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/>
              </a:rPr>
              <a:t> 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ГИА-9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5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638" y="849313"/>
            <a:ext cx="91440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cs typeface="Times New Roman" pitchFamily="18" charset="0"/>
              </a:rPr>
              <a:t>Информационная работа с выпускниками </a:t>
            </a:r>
            <a:endParaRPr lang="ru-RU" sz="2700"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1836738"/>
            <a:ext cx="8640960" cy="49577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 – 9 класс</a:t>
            </a:r>
          </a:p>
        </p:txBody>
      </p:sp>
      <p:sp>
        <p:nvSpPr>
          <p:cNvPr id="3" name="Загнутый угол 2"/>
          <p:cNvSpPr/>
          <p:nvPr/>
        </p:nvSpPr>
        <p:spPr>
          <a:xfrm rot="10800000">
            <a:off x="1177925" y="2406650"/>
            <a:ext cx="1484313" cy="193198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7113" y="2384425"/>
            <a:ext cx="1881187" cy="2100263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9" name="Прямоугольник 8"/>
          <p:cNvSpPr>
            <a:spLocks noChangeArrowheads="1"/>
          </p:cNvSpPr>
          <p:nvPr/>
        </p:nvSpPr>
        <p:spPr bwMode="auto">
          <a:xfrm>
            <a:off x="34925" y="129698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/>
              <a:t>Перечень информации для размещения на информационном стенде </a:t>
            </a:r>
            <a:r>
              <a:rPr lang="ru-RU" b="1" i="1" dirty="0" smtClean="0"/>
              <a:t>школы</a:t>
            </a:r>
            <a:endParaRPr lang="ru-RU" b="1" i="1" dirty="0"/>
          </a:p>
        </p:txBody>
      </p:sp>
      <p:sp>
        <p:nvSpPr>
          <p:cNvPr id="23560" name="Прямоугольник 54"/>
          <p:cNvSpPr>
            <a:spLocks noChangeArrowheads="1"/>
          </p:cNvSpPr>
          <p:nvPr/>
        </p:nvSpPr>
        <p:spPr bwMode="auto">
          <a:xfrm>
            <a:off x="1252538" y="2619375"/>
            <a:ext cx="1373187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об ответственных лицах за проведение ГИА;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об интернет - ресурсах для участников ГИА.</a:t>
            </a:r>
            <a:endParaRPr lang="ru-RU" sz="1200"/>
          </a:p>
          <a:p>
            <a:pPr marL="285750" indent="-285750">
              <a:buFont typeface="Wingdings" pitchFamily="2" charset="2"/>
              <a:buChar char="ü"/>
            </a:pPr>
            <a:endParaRPr lang="ru-RU" sz="1300"/>
          </a:p>
        </p:txBody>
      </p:sp>
      <p:sp>
        <p:nvSpPr>
          <p:cNvPr id="60" name="Загнутый угол 59"/>
          <p:cNvSpPr/>
          <p:nvPr/>
        </p:nvSpPr>
        <p:spPr>
          <a:xfrm rot="10800000">
            <a:off x="3790950" y="2406650"/>
            <a:ext cx="1373188" cy="1928813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2" name="Прямоугольник 56"/>
          <p:cNvSpPr>
            <a:spLocks noChangeArrowheads="1"/>
          </p:cNvSpPr>
          <p:nvPr/>
        </p:nvSpPr>
        <p:spPr bwMode="auto">
          <a:xfrm>
            <a:off x="3778250" y="2805113"/>
            <a:ext cx="14192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>
                <a:solidFill>
                  <a:srgbClr val="000000"/>
                </a:solidFill>
                <a:cs typeface="Calibri" pitchFamily="34" charset="0"/>
              </a:rPr>
              <a:t>о формах ГИА;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>
                <a:solidFill>
                  <a:srgbClr val="000000"/>
                </a:solidFill>
                <a:cs typeface="Calibri" pitchFamily="34" charset="0"/>
              </a:rPr>
              <a:t>об участниках ГИА</a:t>
            </a:r>
            <a:endParaRPr lang="ru-RU" sz="1400"/>
          </a:p>
        </p:txBody>
      </p:sp>
      <p:sp>
        <p:nvSpPr>
          <p:cNvPr id="62" name="Загнутый угол 61"/>
          <p:cNvSpPr/>
          <p:nvPr/>
        </p:nvSpPr>
        <p:spPr>
          <a:xfrm rot="10800000">
            <a:off x="6324600" y="2417763"/>
            <a:ext cx="1493838" cy="191452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4" name="Прямоугольник 57"/>
          <p:cNvSpPr>
            <a:spLocks noChangeArrowheads="1"/>
          </p:cNvSpPr>
          <p:nvPr/>
        </p:nvSpPr>
        <p:spPr bwMode="auto">
          <a:xfrm flipH="1">
            <a:off x="6456363" y="2406650"/>
            <a:ext cx="13874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сроках подачи заявлений на участие в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выборе предметов для сдачи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сроках сдачи ГИА</a:t>
            </a:r>
            <a:endParaRPr lang="ru-RU" sz="1100"/>
          </a:p>
          <a:p>
            <a:pPr marL="285750" indent="-285750" algn="ctr">
              <a:buFont typeface="Wingdings" pitchFamily="2" charset="2"/>
              <a:buChar char="ü"/>
            </a:pPr>
            <a:endParaRPr lang="ru-RU" sz="1300"/>
          </a:p>
          <a:p>
            <a:pPr marL="285750" indent="-285750" algn="ctr">
              <a:buFont typeface="Wingdings" pitchFamily="2" charset="2"/>
              <a:buChar char="ü"/>
            </a:pPr>
            <a:endParaRPr lang="ru-RU" sz="1300">
              <a:solidFill>
                <a:srgbClr val="000000"/>
              </a:solidFill>
              <a:cs typeface="Calibri" pitchFamily="34" charset="0"/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300"/>
          </a:p>
        </p:txBody>
      </p:sp>
      <p:sp>
        <p:nvSpPr>
          <p:cNvPr id="64" name="Загнутый угол 63"/>
          <p:cNvSpPr/>
          <p:nvPr/>
        </p:nvSpPr>
        <p:spPr>
          <a:xfrm rot="10800000">
            <a:off x="1177925" y="4818063"/>
            <a:ext cx="1484313" cy="183515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6" name="Прямоугольник 10"/>
          <p:cNvSpPr>
            <a:spLocks noChangeArrowheads="1"/>
          </p:cNvSpPr>
          <p:nvPr/>
        </p:nvSpPr>
        <p:spPr bwMode="auto">
          <a:xfrm>
            <a:off x="1058863" y="5145088"/>
            <a:ext cx="15605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300">
                <a:solidFill>
                  <a:srgbClr val="000000"/>
                </a:solidFill>
                <a:cs typeface="Calibri" pitchFamily="34" charset="0"/>
              </a:rPr>
              <a:t>о правилах поведения обучающихся на ГИА</a:t>
            </a:r>
            <a:endParaRPr lang="ru-RU" sz="1300"/>
          </a:p>
        </p:txBody>
      </p:sp>
      <p:sp>
        <p:nvSpPr>
          <p:cNvPr id="70" name="Загнутый угол 69"/>
          <p:cNvSpPr/>
          <p:nvPr/>
        </p:nvSpPr>
        <p:spPr>
          <a:xfrm rot="10800000">
            <a:off x="3778250" y="4814888"/>
            <a:ext cx="1441450" cy="18367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8" name="Прямоугольник 11"/>
          <p:cNvSpPr>
            <a:spLocks noChangeArrowheads="1"/>
          </p:cNvSpPr>
          <p:nvPr/>
        </p:nvSpPr>
        <p:spPr bwMode="auto">
          <a:xfrm>
            <a:off x="3594100" y="523716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ctr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 работе с экзаменационными материалами</a:t>
            </a:r>
          </a:p>
        </p:txBody>
      </p:sp>
      <p:sp>
        <p:nvSpPr>
          <p:cNvPr id="75" name="Загнутый угол 74"/>
          <p:cNvSpPr/>
          <p:nvPr/>
        </p:nvSpPr>
        <p:spPr>
          <a:xfrm rot="10800000">
            <a:off x="6369050" y="4811713"/>
            <a:ext cx="1476375" cy="183991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70" name="Прямоугольник 76"/>
          <p:cNvSpPr>
            <a:spLocks noChangeArrowheads="1"/>
          </p:cNvSpPr>
          <p:nvPr/>
        </p:nvSpPr>
        <p:spPr bwMode="auto">
          <a:xfrm>
            <a:off x="6369050" y="5145088"/>
            <a:ext cx="1657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 способах получения результатов ГИА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 об апелляциях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568700" y="2378075"/>
            <a:ext cx="1901825" cy="2093913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176963" y="2384425"/>
            <a:ext cx="1887537" cy="2090738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1008063" y="468788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571875" y="468788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176963" y="469423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34218" y="397562"/>
            <a:ext cx="8716838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cs typeface="Times New Roman" pitchFamily="18" charset="0"/>
              </a:rPr>
              <a:t>Информационная работа с выпускниками </a:t>
            </a:r>
            <a:endParaRPr lang="ru-RU" sz="2700">
              <a:cs typeface="Times New Roman" pitchFamily="18" charset="0"/>
            </a:endParaRPr>
          </a:p>
        </p:txBody>
      </p:sp>
      <p:sp>
        <p:nvSpPr>
          <p:cNvPr id="24580" name="Прямоугольник 13"/>
          <p:cNvSpPr>
            <a:spLocks noChangeArrowheads="1"/>
          </p:cNvSpPr>
          <p:nvPr/>
        </p:nvSpPr>
        <p:spPr bwMode="auto">
          <a:xfrm>
            <a:off x="32090" y="92296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/>
              <a:t>Информационный стенд и методический уголок в предметном </a:t>
            </a:r>
            <a:r>
              <a:rPr lang="ru-RU" sz="2000" b="1" i="1" dirty="0" smtClean="0"/>
              <a:t>кабинете</a:t>
            </a:r>
            <a:endParaRPr lang="ru-RU" sz="20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2668" y="1700808"/>
            <a:ext cx="8607425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Рекомендуемый перечень информации для размещения на информационных стендах в предметных кабинетах:</a:t>
            </a:r>
          </a:p>
          <a:p>
            <a:pPr algn="just"/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структура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КИМа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по учебному предмету (наличие частей заданий, число заданий разных частей, время, выделенное на выполнение отдельных частей заданий);</a:t>
            </a:r>
          </a:p>
          <a:p>
            <a:pPr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продолжительность экзамена по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материалы, которыми разрешено и запрещено пользоваться на экзамене по конкретному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утвержденное расписание (выписка) индивидуальных, дополнительных занятий по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запрет использования на ГИА средств связи и справочных материалов.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34218" y="397562"/>
            <a:ext cx="8716838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 dirty="0" smtClean="0">
                <a:cs typeface="Times New Roman" pitchFamily="18" charset="0"/>
              </a:rPr>
              <a:t>Выявленные в ходе проверки недостатки </a:t>
            </a:r>
            <a:endParaRPr lang="ru-RU" sz="2700" dirty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2668" y="1700808"/>
            <a:ext cx="8607425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На сайтах образовательных организаций  отсутствует актуальная информация (размещены материалы ГИА-2018, 2019, 2020 годов).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На общем стенде в холле информация  неполная, напечатана в чёрно-белом формате.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В кабинетах по предметам ГИА информация  не красочная, напечатана мелким шрифтом, не привлекает внимание).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В листах ознакомления  к протоколам родительских собраний и классных часов не раскрыты темы собраний (в лучшем случае – повестка).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Мало информации в школьных библиотеках (отсутствует папка с нормативными документами, демоверсии по предметам ГИА 2021 года).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Отсутствует анализ итогов выпуска 9 классов за 2020 год.</a:t>
            </a:r>
          </a:p>
          <a:p>
            <a:pPr algn="just"/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 algn="just"/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Задачи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Повысить качество проведения  информационно-разъяснительной работы по вопросам  проведения ГИА: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наполнить стенды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(в холлах и предметных кабинетах) информацией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соответствии с рекомендациями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министерства;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оформить уголок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ГИА-9 и ЕГЭ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библиотеке;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наполнить сайт ОО информацией по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ГИА (ОГЭ, ЕГЭ, ГВЭ);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рассмотреть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родительских собраниях и классных часах  актуальные на данный момент вопросы: </a:t>
            </a:r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о сроках и местах подачи 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заявления на ИС;  </a:t>
            </a:r>
            <a:r>
              <a:rPr lang="ru-RU" b="1" dirty="0">
                <a:solidFill>
                  <a:srgbClr val="FF0000"/>
                </a:solidFill>
                <a:cs typeface="Times New Roman" pitchFamily="18" charset="0"/>
              </a:rPr>
              <a:t>о выборе предметов для сдачи ОГЭ и ГВЭ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качественно заполнить протоколы и листы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ознакомления.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747391"/>
          </a:xfrm>
        </p:spPr>
        <p:txBody>
          <a:bodyPr/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944816" cy="1219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Главный специалист отдела общего и профессионального образования,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муниципальный координатор ГИА-9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Чернодубова Лидия Викторовна </a:t>
            </a:r>
          </a:p>
          <a:p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тел. 264-71-45, 8-918-406-42-92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589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566</TotalTime>
  <Words>380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      О  проведении проверки информационно-разъяснительной работы в образовательных организациях при подготовке к    ГИА-9</vt:lpstr>
      <vt:lpstr>Презентация PowerPoint</vt:lpstr>
      <vt:lpstr>Презентация PowerPoint</vt:lpstr>
      <vt:lpstr>Презентация PowerPoint</vt:lpstr>
      <vt:lpstr>Задачи ОО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Чернодубова Лидия Викторовна</dc:creator>
  <cp:lastModifiedBy>Чернодубова Лидия Викторовна</cp:lastModifiedBy>
  <cp:revision>37</cp:revision>
  <dcterms:created xsi:type="dcterms:W3CDTF">2017-01-23T12:56:19Z</dcterms:created>
  <dcterms:modified xsi:type="dcterms:W3CDTF">2020-11-19T14:39:30Z</dcterms:modified>
</cp:coreProperties>
</file>